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83F1997-849E-4986-A4DE-CDF3096CFD1C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6758-6BA2-4310-88FC-72DC1C8607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1997-849E-4986-A4DE-CDF3096CFD1C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6758-6BA2-4310-88FC-72DC1C8607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1997-849E-4986-A4DE-CDF3096CFD1C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6758-6BA2-4310-88FC-72DC1C8607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1997-849E-4986-A4DE-CDF3096CFD1C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6758-6BA2-4310-88FC-72DC1C86073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1997-849E-4986-A4DE-CDF3096CFD1C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6758-6BA2-4310-88FC-72DC1C86073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1997-849E-4986-A4DE-CDF3096CFD1C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6758-6BA2-4310-88FC-72DC1C86073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1997-849E-4986-A4DE-CDF3096CFD1C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6758-6BA2-4310-88FC-72DC1C8607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1997-849E-4986-A4DE-CDF3096CFD1C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6758-6BA2-4310-88FC-72DC1C86073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1997-849E-4986-A4DE-CDF3096CFD1C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6758-6BA2-4310-88FC-72DC1C8607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1997-849E-4986-A4DE-CDF3096CFD1C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6758-6BA2-4310-88FC-72DC1C86073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1997-849E-4986-A4DE-CDF3096CFD1C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6758-6BA2-4310-88FC-72DC1C8607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83F1997-849E-4986-A4DE-CDF3096CFD1C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F96758-6BA2-4310-88FC-72DC1C8607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“Can’t we just be friends?”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we relate to each other: A two week mini series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66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Love Bank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/>
              <a:t>Every single interaction with another human being:</a:t>
            </a:r>
          </a:p>
          <a:p>
            <a:pPr lvl="1"/>
            <a:r>
              <a:rPr lang="en-US" sz="2800" dirty="0" smtClean="0"/>
              <a:t>Make a Deposit</a:t>
            </a:r>
          </a:p>
          <a:p>
            <a:pPr lvl="1"/>
            <a:r>
              <a:rPr lang="en-US" sz="2800" dirty="0" smtClean="0"/>
              <a:t>Make a withdrawal</a:t>
            </a:r>
          </a:p>
          <a:p>
            <a:pPr lvl="1"/>
            <a:r>
              <a:rPr lang="en-US" sz="2800" dirty="0" smtClean="0"/>
              <a:t>Maintain our current level of love</a:t>
            </a:r>
          </a:p>
        </p:txBody>
      </p:sp>
    </p:spTree>
    <p:extLst>
      <p:ext uri="{BB962C8B-B14F-4D97-AF65-F5344CB8AC3E}">
        <p14:creationId xmlns:p14="http://schemas.microsoft.com/office/powerpoint/2010/main" val="334264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Love bank Illustrated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67000"/>
            <a:ext cx="1257576" cy="2769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91685"/>
            <a:ext cx="1483458" cy="275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600" y="2720731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Sled’s love bank</a:t>
            </a:r>
            <a:endParaRPr lang="en-US" dirty="0" smtClean="0"/>
          </a:p>
          <a:p>
            <a:r>
              <a:rPr lang="en-US" dirty="0" smtClean="0"/>
              <a:t>+100 points</a:t>
            </a:r>
          </a:p>
          <a:p>
            <a:r>
              <a:rPr lang="en-US" dirty="0" smtClean="0"/>
              <a:t>+ 200 points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278613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Rosetta</a:t>
            </a:r>
            <a:r>
              <a:rPr lang="en-US" u="sng" dirty="0" smtClean="0"/>
              <a:t>’s </a:t>
            </a:r>
            <a:r>
              <a:rPr lang="en-US" u="sng" dirty="0" smtClean="0"/>
              <a:t>love bank</a:t>
            </a:r>
          </a:p>
          <a:p>
            <a:r>
              <a:rPr lang="en-US" dirty="0" smtClean="0"/>
              <a:t>+ 100 points</a:t>
            </a:r>
          </a:p>
          <a:p>
            <a:r>
              <a:rPr lang="en-US" dirty="0" smtClean="0"/>
              <a:t>+ 200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28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Love bank continued…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136" y="2784604"/>
            <a:ext cx="1255885" cy="2767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492" y="2724955"/>
            <a:ext cx="148113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3200" y="2743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Sled’s love bank</a:t>
            </a:r>
          </a:p>
          <a:p>
            <a:r>
              <a:rPr lang="en-US" dirty="0" smtClean="0"/>
              <a:t>-100 points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2743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Beatrice’s love bank</a:t>
            </a:r>
            <a:endParaRPr lang="en-US" dirty="0" smtClean="0"/>
          </a:p>
          <a:p>
            <a:r>
              <a:rPr lang="en-US" dirty="0" smtClean="0"/>
              <a:t>+25 points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885" y="2344862"/>
            <a:ext cx="762000" cy="72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72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1554</TotalTime>
  <Words>78</Words>
  <Application>Microsoft Office PowerPoint</Application>
  <PresentationFormat>On-screen Show (4:3)</PresentationFormat>
  <Paragraphs>19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Couture</vt:lpstr>
      <vt:lpstr>“Can’t we just be friends?”</vt:lpstr>
      <vt:lpstr>Love Bank</vt:lpstr>
      <vt:lpstr>Love bank Illustrated</vt:lpstr>
      <vt:lpstr>Love bank continued…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“Can’t we just be friends?”</dc:title>
  <dc:creator>youth</dc:creator>
  <cp:lastModifiedBy>youth</cp:lastModifiedBy>
  <cp:revision>10</cp:revision>
  <dcterms:created xsi:type="dcterms:W3CDTF">2014-01-28T19:53:19Z</dcterms:created>
  <dcterms:modified xsi:type="dcterms:W3CDTF">2014-01-30T18:20:44Z</dcterms:modified>
</cp:coreProperties>
</file>